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2C2"/>
    <a:srgbClr val="CA8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006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92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362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534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9703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75048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5727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2049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3850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16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704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83BBE6C-FDCC-443C-A015-5CAEEFE74B86}" type="datetimeFigureOut">
              <a:rPr lang="bg-BG" smtClean="0"/>
              <a:t>18.12.2023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42DEE9E-28D3-4488-8D5E-128B96E00873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6284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66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abriola" panose="04040605051002020D02" pitchFamily="82" charset="0"/>
              </a:rPr>
              <a:t>Клуб „Дигитални умения“</a:t>
            </a:r>
            <a:endParaRPr lang="bg-BG" sz="66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Gabriola" panose="04040605051002020D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600" dirty="0" smtClean="0">
                <a:latin typeface="Gabriola" panose="04040605051002020D02" pitchFamily="82" charset="0"/>
              </a:rPr>
              <a:t>С участието на ученици от 8. клас</a:t>
            </a:r>
            <a:endParaRPr lang="bg-BG" sz="3600" dirty="0">
              <a:latin typeface="Gabriola" panose="04040605051002020D02" pitchFamily="82" charset="0"/>
            </a:endParaRPr>
          </a:p>
        </p:txBody>
      </p:sp>
      <p:pic>
        <p:nvPicPr>
          <p:cNvPr id="4" name="enchanted-chimes-17790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88716" y="1436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6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497293"/>
            <a:ext cx="9720072" cy="1499616"/>
          </a:xfrm>
        </p:spPr>
        <p:txBody>
          <a:bodyPr>
            <a:normAutofit/>
          </a:bodyPr>
          <a:lstStyle/>
          <a:p>
            <a:r>
              <a:rPr lang="bg-BG" sz="8800" b="1" u="sng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abriola" panose="04040605051002020D02" pitchFamily="82" charset="0"/>
              </a:rPr>
              <a:t>Клуб „Дигитални умения”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236" y="2189284"/>
            <a:ext cx="9473886" cy="4000500"/>
          </a:xfrm>
        </p:spPr>
        <p:txBody>
          <a:bodyPr>
            <a:normAutofit/>
          </a:bodyPr>
          <a:lstStyle/>
          <a:p>
            <a:pPr algn="just"/>
            <a:r>
              <a:rPr lang="ru-RU" sz="4000" dirty="0" smtClean="0">
                <a:latin typeface="Gabriola" panose="04040605051002020D02" pitchFamily="82" charset="0"/>
              </a:rPr>
              <a:t>В периода от </a:t>
            </a:r>
            <a:r>
              <a:rPr lang="ru-RU" sz="4000" dirty="0">
                <a:latin typeface="Gabriola" panose="04040605051002020D02" pitchFamily="82" charset="0"/>
              </a:rPr>
              <a:t>05.10.2023 г. </a:t>
            </a:r>
            <a:r>
              <a:rPr lang="ru-RU" sz="4000" dirty="0" smtClean="0">
                <a:latin typeface="Gabriola" panose="04040605051002020D02" pitchFamily="82" charset="0"/>
              </a:rPr>
              <a:t>до </a:t>
            </a:r>
            <a:r>
              <a:rPr lang="ru-RU" sz="4000" dirty="0" smtClean="0">
                <a:latin typeface="Gabriola" panose="04040605051002020D02" pitchFamily="82" charset="0"/>
              </a:rPr>
              <a:t>15.12.2023 </a:t>
            </a:r>
            <a:r>
              <a:rPr lang="ru-RU" sz="4000" dirty="0" smtClean="0">
                <a:latin typeface="Gabriola" panose="04040605051002020D02" pitchFamily="82" charset="0"/>
              </a:rPr>
              <a:t>г. в </a:t>
            </a:r>
            <a:r>
              <a:rPr lang="ru-RU" sz="4000" dirty="0">
                <a:latin typeface="Gabriola" panose="04040605051002020D02" pitchFamily="82" charset="0"/>
              </a:rPr>
              <a:t>СУ „Йордан Йовков“ – Русе </a:t>
            </a:r>
            <a:r>
              <a:rPr lang="bg-BG" sz="4000" dirty="0" smtClean="0">
                <a:latin typeface="Gabriola" panose="04040605051002020D02" pitchFamily="82" charset="0"/>
              </a:rPr>
              <a:t>се проведоха</a:t>
            </a:r>
            <a:r>
              <a:rPr lang="ru-RU" sz="4000" dirty="0" smtClean="0">
                <a:latin typeface="Gabriola" panose="04040605051002020D02" pitchFamily="82" charset="0"/>
              </a:rPr>
              <a:t> </a:t>
            </a:r>
            <a:r>
              <a:rPr lang="ru-RU" sz="4000" dirty="0">
                <a:latin typeface="Gabriola" panose="04040605051002020D02" pitchFamily="82" charset="0"/>
              </a:rPr>
              <a:t>обучителните дейности </a:t>
            </a:r>
            <a:r>
              <a:rPr lang="ru-RU" sz="4000" dirty="0" smtClean="0">
                <a:latin typeface="Gabriola" panose="04040605051002020D02" pitchFamily="82" charset="0"/>
              </a:rPr>
              <a:t>по </a:t>
            </a:r>
            <a:r>
              <a:rPr lang="ru-RU" sz="4000" dirty="0">
                <a:latin typeface="Gabriola" panose="04040605051002020D02" pitchFamily="82" charset="0"/>
              </a:rPr>
              <a:t>клуб „Дигитални умения“. В рамките на </a:t>
            </a:r>
            <a:r>
              <a:rPr lang="ru-RU" sz="4000" dirty="0" smtClean="0">
                <a:latin typeface="Gabriola" panose="04040605051002020D02" pitchFamily="82" charset="0"/>
              </a:rPr>
              <a:t>занятията учениците </a:t>
            </a:r>
            <a:r>
              <a:rPr lang="ru-RU" sz="4000" dirty="0">
                <a:latin typeface="Gabriola" panose="04040605051002020D02" pitchFamily="82" charset="0"/>
              </a:rPr>
              <a:t>от VIII клас </a:t>
            </a:r>
            <a:r>
              <a:rPr lang="ru-RU" sz="4000" dirty="0" smtClean="0">
                <a:latin typeface="Gabriola" panose="04040605051002020D02" pitchFamily="82" charset="0"/>
              </a:rPr>
              <a:t>усвоиха </a:t>
            </a:r>
            <a:r>
              <a:rPr lang="ru-RU" sz="4000" dirty="0">
                <a:latin typeface="Gabriola" panose="04040605051002020D02" pitchFamily="82" charset="0"/>
              </a:rPr>
              <a:t>знания и умения за използване на възможностите на </a:t>
            </a:r>
            <a:r>
              <a:rPr lang="ru-RU" sz="4000" dirty="0" smtClean="0">
                <a:latin typeface="Gabriola" panose="04040605051002020D02" pitchFamily="82" charset="0"/>
              </a:rPr>
              <a:t>графичния редактор </a:t>
            </a:r>
            <a:r>
              <a:rPr lang="en-US" sz="40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abriola" panose="04040605051002020D02" pitchFamily="82" charset="0"/>
              </a:rPr>
              <a:t>Gimp</a:t>
            </a:r>
            <a:r>
              <a:rPr lang="ru-RU" sz="4000" dirty="0" smtClean="0">
                <a:latin typeface="Gabriola" panose="04040605051002020D02" pitchFamily="82" charset="0"/>
              </a:rPr>
              <a:t> </a:t>
            </a:r>
            <a:r>
              <a:rPr lang="ru-RU" sz="4000" dirty="0">
                <a:latin typeface="Gabriola" panose="04040605051002020D02" pitchFamily="82" charset="0"/>
              </a:rPr>
              <a:t>за обработка на растерни изображения за създаване на колажи и рекламни материали.</a:t>
            </a:r>
            <a:endParaRPr lang="bg-BG" sz="40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82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u="sng" dirty="0" smtClean="0">
                <a:solidFill>
                  <a:srgbClr val="92D050"/>
                </a:solidFill>
                <a:latin typeface="Gabriola" panose="04040605051002020D02" pitchFamily="82" charset="0"/>
              </a:rPr>
              <a:t>Колажи</a:t>
            </a:r>
            <a:endParaRPr lang="bg-BG" u="sng" dirty="0">
              <a:solidFill>
                <a:srgbClr val="92D050"/>
              </a:solidFill>
              <a:latin typeface="Gabriola" panose="04040605051002020D02" pitchFamily="8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41" y="4445729"/>
            <a:ext cx="3323164" cy="21136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925" y="177693"/>
            <a:ext cx="3390469" cy="19071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780" y="2370961"/>
            <a:ext cx="3567194" cy="20867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85" y="255768"/>
            <a:ext cx="3527789" cy="20401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649" y="4525139"/>
            <a:ext cx="3573705" cy="20342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56" y="2146378"/>
            <a:ext cx="3624334" cy="208673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780" y="4559101"/>
            <a:ext cx="3567194" cy="20838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514" y="2248649"/>
            <a:ext cx="3712840" cy="212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134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u="sng" dirty="0">
                <a:solidFill>
                  <a:srgbClr val="00B0F0"/>
                </a:solidFill>
                <a:latin typeface="Gabriola" panose="04040605051002020D02" pitchFamily="82" charset="0"/>
              </a:rPr>
              <a:t>Училищен плакат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585" y="3305908"/>
            <a:ext cx="2339816" cy="33082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393" y="3183396"/>
            <a:ext cx="2341399" cy="33082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901" y="2084832"/>
            <a:ext cx="2344092" cy="33082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539" y="3163352"/>
            <a:ext cx="2353992" cy="33283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501" y="511068"/>
            <a:ext cx="2226114" cy="3147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78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u="sng" dirty="0">
                <a:solidFill>
                  <a:srgbClr val="CA80BF"/>
                </a:solidFill>
                <a:latin typeface="Gabriola" panose="04040605051002020D02" pitchFamily="82" charset="0"/>
              </a:rPr>
              <a:t>Плакат „здравословен начин на живот“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62" y="2386606"/>
            <a:ext cx="2902732" cy="41042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808" y="1335024"/>
            <a:ext cx="3666392" cy="25919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08" y="2139341"/>
            <a:ext cx="2886346" cy="40810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54" y="4060306"/>
            <a:ext cx="3695238" cy="261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05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304" y="207409"/>
            <a:ext cx="3535797" cy="25942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rgbClr val="C5C2C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u="sng" dirty="0">
                <a:solidFill>
                  <a:srgbClr val="FF0000"/>
                </a:solidFill>
                <a:latin typeface="Gabriola" panose="04040605051002020D02" pitchFamily="82" charset="0"/>
              </a:rPr>
              <a:t>Коледен плакат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259" y="1944154"/>
            <a:ext cx="2292682" cy="39208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1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971" y="3054955"/>
            <a:ext cx="2188787" cy="35374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bg1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2" y="2084832"/>
            <a:ext cx="3048817" cy="3578998"/>
          </a:xfrm>
          <a:prstGeom prst="rect">
            <a:avLst/>
          </a:prstGeom>
          <a:ln>
            <a:solidFill>
              <a:schemeClr val="bg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164" y="744381"/>
            <a:ext cx="2141237" cy="30275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686">
            <a:off x="9014031" y="3054955"/>
            <a:ext cx="2501892" cy="353745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2306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0" y="2519852"/>
            <a:ext cx="12192000" cy="1498600"/>
          </a:xfrm>
        </p:spPr>
        <p:txBody>
          <a:bodyPr>
            <a:normAutofit/>
          </a:bodyPr>
          <a:lstStyle/>
          <a:p>
            <a:pPr algn="ctr"/>
            <a:r>
              <a:rPr lang="bg-BG" sz="80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Gabriola" panose="04040605051002020D02" pitchFamily="82" charset="0"/>
              </a:rPr>
              <a:t>Благодарим Ви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51723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64</TotalTime>
  <Words>96</Words>
  <Application>Microsoft Office PowerPoint</Application>
  <PresentationFormat>Widescreen</PresentationFormat>
  <Paragraphs>9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Calibri</vt:lpstr>
      <vt:lpstr>Gabriola</vt:lpstr>
      <vt:lpstr>Tw Cen MT</vt:lpstr>
      <vt:lpstr>Tw Cen MT Condensed</vt:lpstr>
      <vt:lpstr>Wingdings 3</vt:lpstr>
      <vt:lpstr>Integral</vt:lpstr>
      <vt:lpstr>Клуб „Дигитални умения“</vt:lpstr>
      <vt:lpstr>Клуб „Дигитални умения”</vt:lpstr>
      <vt:lpstr>Колажи</vt:lpstr>
      <vt:lpstr>Училищен плакат</vt:lpstr>
      <vt:lpstr>Плакат „здравословен начин на живот“</vt:lpstr>
      <vt:lpstr>Коледен плакат</vt:lpstr>
      <vt:lpstr>Благодарим Ви за вниманието!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 „Дигитални умения“</dc:title>
  <dc:creator>Iveta Marinova</dc:creator>
  <cp:lastModifiedBy>Iveta Marinova</cp:lastModifiedBy>
  <cp:revision>17</cp:revision>
  <dcterms:created xsi:type="dcterms:W3CDTF">2023-12-01T11:42:34Z</dcterms:created>
  <dcterms:modified xsi:type="dcterms:W3CDTF">2023-12-18T09:30:09Z</dcterms:modified>
</cp:coreProperties>
</file>